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01E6B-ED85-4841-8EBE-C87773D53949}" v="78" dt="2024-05-14T10:51:22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a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1r Trimestre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1">
                  <c:v>Notas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29-4A58-A18A-93BE686E1E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 Timestre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1">
                  <c:v>Notas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29-4A58-A18A-93BE686E1E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 Trimestre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1">
                  <c:v>Notas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1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29-4A58-A18A-93BE686E1E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3488640"/>
        <c:axId val="923491040"/>
      </c:barChart>
      <c:catAx>
        <c:axId val="92348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a-ES"/>
          </a:p>
        </c:txPr>
        <c:crossAx val="923491040"/>
        <c:crosses val="autoZero"/>
        <c:auto val="1"/>
        <c:lblAlgn val="ctr"/>
        <c:lblOffset val="100"/>
        <c:noMultiLvlLbl val="0"/>
      </c:catAx>
      <c:valAx>
        <c:axId val="92349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a-ES"/>
          </a:p>
        </c:txPr>
        <c:crossAx val="923488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a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a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9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5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6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3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6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8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3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project/656d9a9365b548e4e26d71a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mosaic of colorful geometric shapes">
            <a:extLst>
              <a:ext uri="{FF2B5EF4-FFF2-40B4-BE49-F238E27FC236}">
                <a16:creationId xmlns:a16="http://schemas.microsoft.com/office/drawing/2014/main" id="{0C97C0EF-80F1-9E54-D2E9-5487DFC0E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927" r="-2" b="3209"/>
          <a:stretch/>
        </p:blipFill>
        <p:spPr>
          <a:xfrm>
            <a:off x="-2" y="-7770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F05E8B-7198-94E8-1886-B075EAC2A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0" y="2368296"/>
            <a:ext cx="8641080" cy="1453896"/>
          </a:xfrm>
        </p:spPr>
        <p:txBody>
          <a:bodyPr anchor="t">
            <a:normAutofit fontScale="90000"/>
          </a:bodyPr>
          <a:lstStyle/>
          <a:p>
            <a:r>
              <a:rPr lang="ca-ES" sz="9600" dirty="0">
                <a:solidFill>
                  <a:srgbClr val="FFFFFF"/>
                </a:solidFill>
              </a:rPr>
              <a:t>Bases de Dades</a:t>
            </a:r>
          </a:p>
        </p:txBody>
      </p:sp>
    </p:spTree>
    <p:extLst>
      <p:ext uri="{BB962C8B-B14F-4D97-AF65-F5344CB8AC3E}">
        <p14:creationId xmlns:p14="http://schemas.microsoft.com/office/powerpoint/2010/main" val="4109170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7909-0F69-0DA1-FAAB-AAA8AC8A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dirty="0"/>
              <a:t>Llista de dispositius electrònics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124AC-73C7-EFC2-A283-C109929A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a-ES" dirty="0"/>
              <a:t>Mòbil</a:t>
            </a:r>
          </a:p>
          <a:p>
            <a:pPr marL="342900" indent="-342900">
              <a:buFont typeface="+mj-lt"/>
              <a:buAutoNum type="arabicPeriod"/>
            </a:pPr>
            <a:r>
              <a:rPr lang="ca-ES" dirty="0"/>
              <a:t>Ordenador</a:t>
            </a:r>
          </a:p>
          <a:p>
            <a:pPr marL="342900" indent="-342900">
              <a:buFont typeface="+mj-lt"/>
              <a:buAutoNum type="arabicPeriod"/>
            </a:pPr>
            <a:r>
              <a:rPr lang="ca-ES" dirty="0"/>
              <a:t>Tele</a:t>
            </a:r>
          </a:p>
          <a:p>
            <a:pPr marL="342900" indent="-342900">
              <a:buFont typeface="+mj-lt"/>
              <a:buAutoNum type="arabicPeriod"/>
            </a:pPr>
            <a:r>
              <a:rPr lang="ca-ES" dirty="0"/>
              <a:t>Play</a:t>
            </a:r>
          </a:p>
          <a:p>
            <a:pPr marL="342900" indent="-342900">
              <a:buFont typeface="+mj-lt"/>
              <a:buAutoNum type="arabicPeriod"/>
            </a:pPr>
            <a:r>
              <a:rPr lang="ca-ES" dirty="0"/>
              <a:t>Portàtil</a:t>
            </a:r>
          </a:p>
          <a:p>
            <a:pPr marL="342900" indent="-342900">
              <a:buFont typeface="+mj-lt"/>
              <a:buAutoNum type="arabicPeriod"/>
            </a:pPr>
            <a:r>
              <a:rPr lang="ca-ES" dirty="0"/>
              <a:t>Tablet</a:t>
            </a:r>
          </a:p>
          <a:p>
            <a:pPr marL="342900" indent="-342900">
              <a:buFont typeface="+mj-lt"/>
              <a:buAutoNum type="arabicPeriod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0454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056B-D756-9C7F-D822-57898FB0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dirty="0"/>
              <a:t>Documento en Làtex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288451-1AD8-1A4A-BB45-69F343BA3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9944" y="2052886"/>
            <a:ext cx="4326515" cy="38227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357ED9-2BB9-6282-C831-EC9EB21ABC5A}"/>
              </a:ext>
            </a:extLst>
          </p:cNvPr>
          <p:cNvSpPr txBox="1"/>
          <p:nvPr/>
        </p:nvSpPr>
        <p:spPr>
          <a:xfrm>
            <a:off x="502920" y="4046532"/>
            <a:ext cx="5522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400" u="sng" dirty="0">
                <a:hlinkClick r:id="rId3"/>
              </a:rPr>
              <a:t>https://www.overleaf.com/project/656d9a9365b548e4e26d71a9</a:t>
            </a:r>
            <a:endParaRPr lang="ca-ES" sz="1400" u="sng" dirty="0"/>
          </a:p>
          <a:p>
            <a:endParaRPr lang="ca-ES" sz="1400" u="sng" dirty="0"/>
          </a:p>
        </p:txBody>
      </p:sp>
    </p:spTree>
    <p:extLst>
      <p:ext uri="{BB962C8B-B14F-4D97-AF65-F5344CB8AC3E}">
        <p14:creationId xmlns:p14="http://schemas.microsoft.com/office/powerpoint/2010/main" val="29014689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DE61-302C-176E-4E81-A5BC7281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dirty="0"/>
              <a:t>Currículum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77FCE-7E83-4FD5-8E91-D2A43F57F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398" y="1897438"/>
            <a:ext cx="2869204" cy="4665088"/>
          </a:xfrm>
        </p:spPr>
      </p:pic>
    </p:spTree>
    <p:extLst>
      <p:ext uri="{BB962C8B-B14F-4D97-AF65-F5344CB8AC3E}">
        <p14:creationId xmlns:p14="http://schemas.microsoft.com/office/powerpoint/2010/main" val="64436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C7E4-2CC1-B3F5-E527-B1336EA1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dirty="0"/>
              <a:t>Avatar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6EDC63-9340-187A-0877-EDD45913ED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63" y="1798826"/>
            <a:ext cx="6606073" cy="433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24893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EA56-783A-88B3-E372-44A93B73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dirty="0" err="1"/>
              <a:t>Podcast</a:t>
            </a:r>
            <a:endParaRPr lang="ca-ES" dirty="0"/>
          </a:p>
        </p:txBody>
      </p:sp>
      <p:pic>
        <p:nvPicPr>
          <p:cNvPr id="4" name="Podcast">
            <a:hlinkClick r:id="" action="ppaction://media"/>
            <a:extLst>
              <a:ext uri="{FF2B5EF4-FFF2-40B4-BE49-F238E27FC236}">
                <a16:creationId xmlns:a16="http://schemas.microsoft.com/office/drawing/2014/main" id="{EA4D47F8-463E-96CC-56FD-F6DAC321EE5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3168" y="2777681"/>
            <a:ext cx="2276856" cy="2276856"/>
          </a:xfrm>
        </p:spPr>
      </p:pic>
    </p:spTree>
    <p:extLst>
      <p:ext uri="{BB962C8B-B14F-4D97-AF65-F5344CB8AC3E}">
        <p14:creationId xmlns:p14="http://schemas.microsoft.com/office/powerpoint/2010/main" val="29272423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2FD1-1705-B682-8048-2F9A346F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dirty="0"/>
              <a:t>Vídeo </a:t>
            </a:r>
            <a:r>
              <a:rPr lang="ca-ES" dirty="0" err="1"/>
              <a:t>Tutorial</a:t>
            </a:r>
            <a:endParaRPr lang="ca-ES" dirty="0"/>
          </a:p>
        </p:txBody>
      </p:sp>
      <p:pic>
        <p:nvPicPr>
          <p:cNvPr id="4" name="Video mme">
            <a:hlinkClick r:id="" action="ppaction://media"/>
            <a:extLst>
              <a:ext uri="{FF2B5EF4-FFF2-40B4-BE49-F238E27FC236}">
                <a16:creationId xmlns:a16="http://schemas.microsoft.com/office/drawing/2014/main" id="{A7419E99-9498-EB67-3D9A-F9637E0BD9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7163" y="2189163"/>
            <a:ext cx="6796087" cy="3822700"/>
          </a:xfrm>
        </p:spPr>
      </p:pic>
    </p:spTree>
    <p:extLst>
      <p:ext uri="{BB962C8B-B14F-4D97-AF65-F5344CB8AC3E}">
        <p14:creationId xmlns:p14="http://schemas.microsoft.com/office/powerpoint/2010/main" val="150990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7D50-902F-3254-4322-D02B8A20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dirty="0"/>
              <a:t>Taula comparativa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0F0D06-D385-4F2E-7DB8-FBD76BAF6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982738"/>
              </p:ext>
            </p:extLst>
          </p:nvPr>
        </p:nvGraphicFramePr>
        <p:xfrm>
          <a:off x="838200" y="2884107"/>
          <a:ext cx="10515600" cy="7416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7364425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240783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0619505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60697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Barça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Copas:31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Lligas:27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Champions:5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46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Madrid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Copas:20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Lligas:36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Champions:14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621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534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E869-90C9-C477-D198-750B57D2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dirty="0"/>
              <a:t>Gràfic de barres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3D7E26-5114-56B0-F0D6-B0429D582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2012334"/>
              </p:ext>
            </p:extLst>
          </p:nvPr>
        </p:nvGraphicFramePr>
        <p:xfrm>
          <a:off x="3535680" y="1969707"/>
          <a:ext cx="5919216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2747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6DFD-7306-B6D6-DA3D-2E57EE3F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dirty="0"/>
              <a:t>Llista de ciutats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6DE4C-8EA1-EC80-1993-F726BE126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a-ES" dirty="0"/>
              <a:t>Barcelona</a:t>
            </a:r>
          </a:p>
          <a:p>
            <a:pPr marL="342900" indent="-342900">
              <a:buFont typeface="+mj-lt"/>
              <a:buAutoNum type="arabicPeriod"/>
            </a:pPr>
            <a:r>
              <a:rPr lang="ca-ES" dirty="0"/>
              <a:t>Madrid</a:t>
            </a:r>
          </a:p>
          <a:p>
            <a:pPr marL="342900" indent="-342900">
              <a:buFont typeface="+mj-lt"/>
              <a:buAutoNum type="arabicPeriod"/>
            </a:pPr>
            <a:r>
              <a:rPr lang="ca-ES" dirty="0"/>
              <a:t>Mallorca</a:t>
            </a:r>
          </a:p>
          <a:p>
            <a:pPr marL="342900" indent="-342900">
              <a:buFont typeface="+mj-lt"/>
              <a:buAutoNum type="arabicPeriod"/>
            </a:pPr>
            <a:r>
              <a:rPr lang="ca-ES" dirty="0" err="1"/>
              <a:t>Ibiza</a:t>
            </a:r>
            <a:endParaRPr lang="ca-ES" dirty="0"/>
          </a:p>
          <a:p>
            <a:pPr marL="342900" indent="-342900">
              <a:buFont typeface="+mj-lt"/>
              <a:buAutoNum type="arabicPeriod"/>
            </a:pPr>
            <a:r>
              <a:rPr lang="ca-ES" dirty="0"/>
              <a:t>Andorra</a:t>
            </a:r>
          </a:p>
        </p:txBody>
      </p:sp>
    </p:spTree>
    <p:extLst>
      <p:ext uri="{BB962C8B-B14F-4D97-AF65-F5344CB8AC3E}">
        <p14:creationId xmlns:p14="http://schemas.microsoft.com/office/powerpoint/2010/main" val="738979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67</Words>
  <Application>Microsoft Office PowerPoint</Application>
  <PresentationFormat>Widescreen</PresentationFormat>
  <Paragraphs>31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Footlight MT Light</vt:lpstr>
      <vt:lpstr>ArchVTI</vt:lpstr>
      <vt:lpstr>Bases de Dades</vt:lpstr>
      <vt:lpstr>Documento en Làtex</vt:lpstr>
      <vt:lpstr>Currículum</vt:lpstr>
      <vt:lpstr>Avatar</vt:lpstr>
      <vt:lpstr>Podcast</vt:lpstr>
      <vt:lpstr>Vídeo Tutorial</vt:lpstr>
      <vt:lpstr>Taula comparativa</vt:lpstr>
      <vt:lpstr>Gràfic de barres</vt:lpstr>
      <vt:lpstr>Llista de ciutats</vt:lpstr>
      <vt:lpstr>Llista de dispositius electrònics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Alvaro Sintes</dc:creator>
  <cp:lastModifiedBy>Alvaro Sintes</cp:lastModifiedBy>
  <cp:revision>2</cp:revision>
  <dcterms:created xsi:type="dcterms:W3CDTF">2024-05-10T06:27:09Z</dcterms:created>
  <dcterms:modified xsi:type="dcterms:W3CDTF">2024-05-14T11:05:35Z</dcterms:modified>
</cp:coreProperties>
</file>